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6" r:id="rId8"/>
    <p:sldId id="267" r:id="rId9"/>
    <p:sldId id="263" r:id="rId10"/>
    <p:sldId id="265" r:id="rId11"/>
    <p:sldId id="264" r:id="rId12"/>
    <p:sldId id="258" r:id="rId13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3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65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78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11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43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82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8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78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61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32C9-C722-4E75-BCE5-54593CEA57B9}" type="datetimeFigureOut">
              <a:rPr lang="es-ES" smtClean="0"/>
              <a:t>11/03/2022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3E46-296C-4EAF-89EC-43C349A74F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32310" y="6305266"/>
            <a:ext cx="2773908" cy="552734"/>
          </a:xfrm>
        </p:spPr>
        <p:txBody>
          <a:bodyPr>
            <a:normAutofit/>
          </a:bodyPr>
          <a:lstStyle/>
          <a:p>
            <a:pPr algn="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de marzo del 2022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1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3" b="23091"/>
          <a:stretch/>
        </p:blipFill>
        <p:spPr>
          <a:xfrm>
            <a:off x="6382192" y="1"/>
            <a:ext cx="262874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</Words>
  <Application>Microsoft Office PowerPoint</Application>
  <PresentationFormat>Carta (216 x 279 mm)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Bases de Datos</dc:title>
  <dc:creator>albavero balsan</dc:creator>
  <cp:lastModifiedBy>albavero balsan</cp:lastModifiedBy>
  <cp:revision>6</cp:revision>
  <dcterms:created xsi:type="dcterms:W3CDTF">2022-01-26T04:37:51Z</dcterms:created>
  <dcterms:modified xsi:type="dcterms:W3CDTF">2022-03-12T01:02:39Z</dcterms:modified>
</cp:coreProperties>
</file>